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257" r:id="rId4"/>
    <p:sldId id="296" r:id="rId5"/>
    <p:sldId id="299" r:id="rId6"/>
    <p:sldId id="259" r:id="rId7"/>
    <p:sldId id="261" r:id="rId8"/>
    <p:sldId id="260" r:id="rId9"/>
    <p:sldId id="264" r:id="rId10"/>
    <p:sldId id="266" r:id="rId11"/>
    <p:sldId id="267" r:id="rId12"/>
    <p:sldId id="262" r:id="rId13"/>
    <p:sldId id="283" r:id="rId14"/>
    <p:sldId id="311" r:id="rId15"/>
    <p:sldId id="282" r:id="rId16"/>
    <p:sldId id="289" r:id="rId17"/>
    <p:sldId id="290" r:id="rId18"/>
    <p:sldId id="309" r:id="rId19"/>
    <p:sldId id="285" r:id="rId20"/>
    <p:sldId id="284" r:id="rId21"/>
    <p:sldId id="286" r:id="rId22"/>
    <p:sldId id="287" r:id="rId23"/>
    <p:sldId id="312" r:id="rId24"/>
    <p:sldId id="268" r:id="rId25"/>
    <p:sldId id="269" r:id="rId26"/>
    <p:sldId id="270" r:id="rId27"/>
    <p:sldId id="300" r:id="rId28"/>
    <p:sldId id="272" r:id="rId29"/>
    <p:sldId id="273" r:id="rId30"/>
    <p:sldId id="275" r:id="rId31"/>
    <p:sldId id="314" r:id="rId32"/>
    <p:sldId id="315" r:id="rId33"/>
    <p:sldId id="316" r:id="rId34"/>
    <p:sldId id="317" r:id="rId35"/>
    <p:sldId id="279" r:id="rId36"/>
    <p:sldId id="280" r:id="rId37"/>
    <p:sldId id="308" r:id="rId38"/>
    <p:sldId id="293" r:id="rId39"/>
    <p:sldId id="294" r:id="rId40"/>
    <p:sldId id="295" r:id="rId41"/>
    <p:sldId id="307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8681169" y="556141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637902" y="392060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688368" y="2712227"/>
            <a:ext cx="63391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 are not statisticians. Although we have both received formal statistics training, when in doubt consult a statistician.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FEBC14-A4EF-A74D-A3B7-6722711C04D0}"/>
              </a:ext>
            </a:extLst>
          </p:cNvPr>
          <p:cNvGrpSpPr/>
          <p:nvPr/>
        </p:nvGrpSpPr>
        <p:grpSpPr>
          <a:xfrm>
            <a:off x="7972746" y="1793124"/>
            <a:ext cx="3914455" cy="4117298"/>
            <a:chOff x="1089060" y="2049978"/>
            <a:chExt cx="3914455" cy="41172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7E4ECA-DC61-0E40-9926-CEB8B3E3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61" y="4384853"/>
              <a:ext cx="1782423" cy="17824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8CD874-D8B5-8E4D-8038-D642BCB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060" y="2049978"/>
              <a:ext cx="1782423" cy="17824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D3BA4-DDD7-CB4D-ACFB-87FF9272135C}"/>
                </a:ext>
              </a:extLst>
            </p:cNvPr>
            <p:cNvSpPr txBox="1"/>
            <p:nvPr/>
          </p:nvSpPr>
          <p:spPr>
            <a:xfrm>
              <a:off x="3061699" y="2049978"/>
              <a:ext cx="1715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PhD Biomedical Informatics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1F2F13-0A6D-614D-A94E-663C72B24CE3}"/>
                </a:ext>
              </a:extLst>
            </p:cNvPr>
            <p:cNvSpPr txBox="1"/>
            <p:nvPr/>
          </p:nvSpPr>
          <p:spPr>
            <a:xfrm>
              <a:off x="3061699" y="4384853"/>
              <a:ext cx="1941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B.S. Candidate Computer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6" y="1909102"/>
            <a:ext cx="3911367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568202" y="2315811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r>
              <a:rPr lang="en-US" sz="3200" dirty="0"/>
              <a:t>Beware HR vs ln(HR) scale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AED7F-D959-ED49-A2F5-C688DC95B3DC}"/>
              </a:ext>
            </a:extLst>
          </p:cNvPr>
          <p:cNvGrpSpPr/>
          <p:nvPr/>
        </p:nvGrpSpPr>
        <p:grpSpPr>
          <a:xfrm>
            <a:off x="6317192" y="260278"/>
            <a:ext cx="5609691" cy="6514389"/>
            <a:chOff x="6185042" y="342472"/>
            <a:chExt cx="4931596" cy="39430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18BFFB-1022-DA46-AEB1-17F504A76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35" r="6764"/>
            <a:stretch/>
          </p:blipFill>
          <p:spPr>
            <a:xfrm>
              <a:off x="6246688" y="342472"/>
              <a:ext cx="4808305" cy="381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FA5033-9D57-FB46-A6D3-F0DF72DC1F36}"/>
                </a:ext>
              </a:extLst>
            </p:cNvPr>
            <p:cNvSpPr txBox="1"/>
            <p:nvPr/>
          </p:nvSpPr>
          <p:spPr>
            <a:xfrm>
              <a:off x="6739845" y="342472"/>
              <a:ext cx="2979507" cy="27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Uses Cox Regression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4A777D-BA47-944E-98CB-53EF3FD3CB11}"/>
                </a:ext>
              </a:extLst>
            </p:cNvPr>
            <p:cNvSpPr txBox="1"/>
            <p:nvPr/>
          </p:nvSpPr>
          <p:spPr>
            <a:xfrm>
              <a:off x="6185042" y="3823820"/>
              <a:ext cx="4931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I’m something of a statistician myself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1559</Words>
  <Application>Microsoft Macintosh PowerPoint</Application>
  <PresentationFormat>Widescreen</PresentationFormat>
  <Paragraphs>291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Stepwise Selection Wrecks Inference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84</cp:revision>
  <dcterms:created xsi:type="dcterms:W3CDTF">2019-07-21T23:26:38Z</dcterms:created>
  <dcterms:modified xsi:type="dcterms:W3CDTF">2019-07-25T00:37:52Z</dcterms:modified>
</cp:coreProperties>
</file>